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471" r:id="rId5"/>
    <p:sldId id="270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ie Choo" initials="EC" lastIdx="2" clrIdx="0">
    <p:extLst>
      <p:ext uri="{19B8F6BF-5375-455C-9EA6-DF929625EA0E}">
        <p15:presenceInfo xmlns:p15="http://schemas.microsoft.com/office/powerpoint/2012/main" userId="Eddie Cho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990099"/>
    <a:srgbClr val="660066"/>
    <a:srgbClr val="663300"/>
    <a:srgbClr val="660033"/>
    <a:srgbClr val="800000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1DCD-A168-412F-A254-BAC10889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C559F-C35E-483A-9816-1FCA4E6CB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437B5-B349-4647-9639-F4DAD484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83187-D6D4-4CBD-90A6-A99B8EB7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79ED-49D5-4967-9B4B-0477D3FF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6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3007-0031-4F1B-AD9F-4104D700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45913-6A0C-4FEE-BB78-A3FADD294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0D0D-B788-4611-8498-76227378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1997-C959-44EB-A466-154AF9D1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F146-E59D-417E-9452-2404BD64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37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F5564-28A8-4B04-A2C0-39BE6C401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485CE-CF69-4A24-8E29-FE792DEBB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755F-339E-48AE-BBD4-412B0284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18E6-AEAD-4E49-BA97-AB8DF019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AC392-B514-4622-8CB2-090E2003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39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5841-0679-4744-A2DA-4D98106A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CB96-B435-4763-B0D8-BC4E7FACC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DA5E7-95EF-4226-BDEF-F90451BB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C1B5-B61F-410B-BC73-997A07A7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8FC70-7D67-4A67-8BFD-3F3BEF26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42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9911-B2B1-426D-935D-C97E8457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FD3E8-407D-4BEC-9B3F-2EB484B1C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D5596-B482-40F4-84C5-48DF8149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4F656-3EF4-435C-96E5-9725A24A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53E4-1749-4C3E-9E60-03B3403E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9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C384-A9FD-4963-9C31-FD671843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41CE-6918-48F5-96F3-4A0CE4D41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08CEF-C844-40C5-AAA0-9B4D7FA5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0E6EC-5190-46D0-AA44-B391AAEF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CC063-A1C6-45DC-B416-FF87D3F4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AE6CC-86A8-4C68-8DB2-AB16715B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350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07E2-2D7B-40B3-A136-6BF088ED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EB159-BE25-4DB4-A8BC-E4D6794D7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6EF8F-C202-43D7-9BD6-711EA288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4CFC3-1813-4863-B52B-54811B968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91D78-FBBD-4C49-A1EC-735A7F465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89669-3D03-4097-B6B1-B117366C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0ADE7-7B3A-42E8-81A4-60ECBFBB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ACEAC-33B0-4C2F-8ACE-AD7B4D75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82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56AF-ED4C-4345-96CF-66302087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E38E5-4B97-4BED-9718-A283E454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35F01-4493-419A-8FAD-6C9F348F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FFB02-CE22-4A1B-BD02-C374DC4D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97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2693F-5539-4B94-B26A-28DFBE6A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4A1B-F93D-45B6-961A-B2C5263D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27C0-9CF0-43A6-9658-52B8498B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32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257B-D9A1-425F-9187-1CCFE941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ADEC-D0B5-4B55-9423-F4FE8962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D69DF-9D12-4CB4-BDB5-DD6ED4DF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3BBF3-3048-4E95-B6D4-A348667C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7D75F-2716-48EF-9862-DD186785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36541-6839-4221-8094-677E1D44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667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4CC0-9896-4756-8392-E7062A56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5EA36-BD95-43BA-8811-3A7D8E7C2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BD53-6CDB-48A5-8E29-2643B3A1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BC7D5-0C6B-4CF6-9CC9-AC613110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399C6-003B-403C-9EAC-B4B71433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61D0-B3C7-42B7-A627-04CE67CE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957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F1C3D-F0CC-4EFC-9095-0E411B51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05F3-63AD-4DE0-9DB9-E0BE95FD9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6EA8-1828-4736-A462-3D43C7D6B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7F23-1A35-4A72-B220-225F03BC134F}" type="datetimeFigureOut">
              <a:rPr lang="en-SG" smtClean="0"/>
              <a:t>1/11/2018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3576-BE69-4C24-8C2C-EAEAC8BB4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76A20-DA97-460E-BE3A-AED84F2AC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75EA-472B-4394-9B19-B25800EC2AE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3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6B1C-A683-43A2-961E-5B84CE34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430" y="572516"/>
            <a:ext cx="9169137" cy="10771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SG" sz="5800" b="1" dirty="0">
                <a:solidFill>
                  <a:srgbClr val="002060"/>
                </a:solidFill>
                <a:latin typeface="Arial Black" panose="020B0A04020102020204" pitchFamily="34" charset="0"/>
              </a:rPr>
              <a:t>MA Journey – 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3606-8ECF-4A6E-8081-3CFE4500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30" y="2256303"/>
            <a:ext cx="9169136" cy="3823985"/>
          </a:xfrm>
          <a:solidFill>
            <a:srgbClr val="CC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SG" sz="2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Melbourne Australia – Christian Convention – May 2013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Joe in Singapore – July 2013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Taiwan Convention – Nov 2013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Joined as UFO at opening of EMP Singapore – 17 Dec 2013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Miami World Conference – Feb 2014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Market Singapore Official Opening – 18 Sep 2014</a:t>
            </a:r>
          </a:p>
          <a:p>
            <a:pPr>
              <a:lnSpc>
                <a:spcPct val="100000"/>
              </a:lnSpc>
            </a:pPr>
            <a:r>
              <a:rPr lang="en-SG" b="1" dirty="0">
                <a:solidFill>
                  <a:srgbClr val="002060"/>
                </a:solidFill>
              </a:rPr>
              <a:t>Market Malaysia Official Opening – 12 Sep 2017</a:t>
            </a:r>
          </a:p>
          <a:p>
            <a:pPr>
              <a:lnSpc>
                <a:spcPct val="100000"/>
              </a:lnSpc>
            </a:pPr>
            <a:endParaRPr lang="en-SG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SG" b="1" dirty="0"/>
          </a:p>
          <a:p>
            <a:pPr>
              <a:lnSpc>
                <a:spcPct val="100000"/>
              </a:lnSpc>
            </a:pPr>
            <a:endParaRPr lang="en-SG" b="1" dirty="0"/>
          </a:p>
          <a:p>
            <a:pPr>
              <a:lnSpc>
                <a:spcPct val="100000"/>
              </a:lnSpc>
            </a:pPr>
            <a:endParaRPr lang="en-S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4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CEE5-3F63-4610-A312-99B2511901D1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Team Coring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HBP &amp;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07C44-EA94-47B2-BC12-674A2726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6" r="6052" b="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2D35-BB6F-4E2B-9F28-730772E31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0" r="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D13AD2-A477-4444-8745-B00CC99C35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 t="-2" r="-2154" b="5"/>
          <a:stretch/>
        </p:blipFill>
        <p:spPr>
          <a:xfrm>
            <a:off x="8344184" y="321734"/>
            <a:ext cx="3786691" cy="2777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AFE344D-E87B-464A-B81C-60E08C045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49C5B-BD71-473D-A79A-678653C79820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Motives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Home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96887-4AFC-47AA-9EBA-4D7B505DE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FFEC95-9936-4F71-9A66-20CCB4361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86"/>
          <a:stretch/>
        </p:blipFill>
        <p:spPr>
          <a:xfrm>
            <a:off x="6416043" y="540592"/>
            <a:ext cx="5455917" cy="3531915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AB6FC3-A8D8-4DEF-9385-9556F2D3A51A}"/>
              </a:ext>
            </a:extLst>
          </p:cNvPr>
          <p:cNvSpPr/>
          <p:nvPr/>
        </p:nvSpPr>
        <p:spPr>
          <a:xfrm>
            <a:off x="8587962" y="4369561"/>
            <a:ext cx="3454643" cy="215093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8B3B2-AB68-4952-B64E-A9EA4C2C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908" y="240375"/>
            <a:ext cx="4216183" cy="3310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D2E0F0-4F40-4932-9786-0F3673D85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95" y="3878374"/>
            <a:ext cx="4343996" cy="2560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27DC3-F2E8-43E6-9EE8-47030719F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" y="223926"/>
            <a:ext cx="3342951" cy="3342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91FDDA-2237-4046-87CE-FB957201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26" y="240375"/>
            <a:ext cx="3342950" cy="33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7F709-8B9C-4E43-AF5D-D631E8D1E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243" y="3878374"/>
            <a:ext cx="3754642" cy="26421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6F22C6B-121F-4B10-BA3B-12AFADA13023}"/>
              </a:ext>
            </a:extLst>
          </p:cNvPr>
          <p:cNvSpPr/>
          <p:nvPr/>
        </p:nvSpPr>
        <p:spPr>
          <a:xfrm>
            <a:off x="8520799" y="4280785"/>
            <a:ext cx="3595002" cy="2336840"/>
          </a:xfrm>
          <a:prstGeom prst="rect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18B15-6A81-4D91-A978-8079FAC72C61}"/>
              </a:ext>
            </a:extLst>
          </p:cNvPr>
          <p:cNvSpPr txBox="1"/>
          <p:nvPr/>
        </p:nvSpPr>
        <p:spPr>
          <a:xfrm>
            <a:off x="8710600" y="4687019"/>
            <a:ext cx="3332005" cy="15160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Emphasis on Attending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 GMTSS Events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51F5D7-2B9E-4B23-99B6-A2A50C7AEF3D}"/>
              </a:ext>
            </a:extLst>
          </p:cNvPr>
          <p:cNvCxnSpPr/>
          <p:nvPr/>
        </p:nvCxnSpPr>
        <p:spPr>
          <a:xfrm>
            <a:off x="8782259" y="6203033"/>
            <a:ext cx="31592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6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0E298-C3F3-41FA-B0B2-24F7AD698582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Miami World Conference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FA51C-B93A-4A69-872B-93FE7D20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2" r="-2" b="-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ABB2E-47CF-4608-ADDD-A1E436D735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1" t="41946" r="16669" b="4"/>
          <a:stretch/>
        </p:blipFill>
        <p:spPr>
          <a:xfrm>
            <a:off x="4690719" y="629921"/>
            <a:ext cx="3491516" cy="2373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F98A2-9F18-4025-820E-032C34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9" r="15642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E341E2E-4AA3-4448-AD09-886C240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5E98A-F38A-4374-AF8E-64E1C8F0357F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Greensboro International Convention 2018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5BEC848-9A19-4B94-90B1-591DF0FC53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6" r="2" b="25210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AD716-609F-426E-91AC-95338CED3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" r="9" b="-2"/>
          <a:stretch/>
        </p:blipFill>
        <p:spPr>
          <a:xfrm>
            <a:off x="4708357" y="888906"/>
            <a:ext cx="3904411" cy="21981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B8CAE6-5CF6-49EC-A9E4-B12776F65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2" t="17126" r="5551" b="3"/>
          <a:stretch/>
        </p:blipFill>
        <p:spPr>
          <a:xfrm>
            <a:off x="8689771" y="189688"/>
            <a:ext cx="3452002" cy="24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6B1C-A683-43A2-961E-5B84CE34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430" y="572516"/>
            <a:ext cx="9169137" cy="10771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SG" sz="5800" b="1" dirty="0">
                <a:solidFill>
                  <a:srgbClr val="002060"/>
                </a:solidFill>
                <a:latin typeface="Arial Black" panose="020B0A04020102020204" pitchFamily="34" charset="0"/>
              </a:rPr>
              <a:t>Strategies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3606-8ECF-4A6E-8081-3CFE4500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29" y="2372198"/>
            <a:ext cx="9169137" cy="3913285"/>
          </a:xfrm>
          <a:solidFill>
            <a:srgbClr val="CC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SG" sz="2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SG" sz="3800" b="1" dirty="0">
                <a:solidFill>
                  <a:srgbClr val="002060"/>
                </a:solidFill>
              </a:rPr>
              <a:t>5 KEY STRATEGIES</a:t>
            </a:r>
            <a:br>
              <a:rPr lang="en-SG" sz="3800" b="1" dirty="0">
                <a:solidFill>
                  <a:srgbClr val="002060"/>
                </a:solidFill>
              </a:rPr>
            </a:br>
            <a:endParaRPr lang="en-SG" sz="19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SG" sz="3200" b="1" dirty="0">
                <a:solidFill>
                  <a:srgbClr val="002060"/>
                </a:solidFill>
              </a:rPr>
              <a:t>Recruiting good quality people – Leaders &amp; Go </a:t>
            </a:r>
            <a:r>
              <a:rPr lang="en-SG" sz="3200" b="1" dirty="0" err="1">
                <a:solidFill>
                  <a:srgbClr val="002060"/>
                </a:solidFill>
              </a:rPr>
              <a:t>Nows</a:t>
            </a:r>
            <a:endParaRPr lang="en-SG" sz="32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SG" sz="3200" b="1" dirty="0">
                <a:solidFill>
                  <a:srgbClr val="002060"/>
                </a:solidFill>
              </a:rPr>
              <a:t>Fully convert to MA Products – BVs &amp; IBVs</a:t>
            </a:r>
          </a:p>
          <a:p>
            <a:pPr>
              <a:lnSpc>
                <a:spcPct val="120000"/>
              </a:lnSpc>
            </a:pPr>
            <a:r>
              <a:rPr lang="en-SG" sz="3200" b="1" dirty="0">
                <a:solidFill>
                  <a:srgbClr val="002060"/>
                </a:solidFill>
              </a:rPr>
              <a:t>Retailing (Base: 10 customers)</a:t>
            </a:r>
          </a:p>
          <a:p>
            <a:pPr>
              <a:lnSpc>
                <a:spcPct val="120000"/>
              </a:lnSpc>
            </a:pPr>
            <a:r>
              <a:rPr lang="en-SG" sz="3200" b="1" dirty="0">
                <a:solidFill>
                  <a:srgbClr val="002060"/>
                </a:solidFill>
              </a:rPr>
              <a:t>Effective Duplication – Mentoring, Coaching, Team Coring</a:t>
            </a:r>
          </a:p>
          <a:p>
            <a:pPr>
              <a:lnSpc>
                <a:spcPct val="120000"/>
              </a:lnSpc>
            </a:pPr>
            <a:r>
              <a:rPr lang="en-SG" sz="3200" b="1" dirty="0">
                <a:solidFill>
                  <a:srgbClr val="002060"/>
                </a:solidFill>
              </a:rPr>
              <a:t>Attending Key Events (Are your team members with you?)</a:t>
            </a:r>
          </a:p>
          <a:p>
            <a:pPr>
              <a:lnSpc>
                <a:spcPct val="120000"/>
              </a:lnSpc>
            </a:pPr>
            <a:endParaRPr lang="en-SG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SG" b="1" dirty="0"/>
          </a:p>
          <a:p>
            <a:pPr>
              <a:lnSpc>
                <a:spcPct val="120000"/>
              </a:lnSpc>
            </a:pPr>
            <a:endParaRPr lang="en-SG" b="1" dirty="0"/>
          </a:p>
          <a:p>
            <a:pPr>
              <a:lnSpc>
                <a:spcPct val="120000"/>
              </a:lnSpc>
            </a:pPr>
            <a:endParaRPr lang="en-S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MA Journey – Our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for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Choo</dc:creator>
  <cp:lastModifiedBy>Jermaine Khoo</cp:lastModifiedBy>
  <cp:revision>15</cp:revision>
  <dcterms:created xsi:type="dcterms:W3CDTF">2018-09-25T08:34:16Z</dcterms:created>
  <dcterms:modified xsi:type="dcterms:W3CDTF">2018-11-01T10:17:39Z</dcterms:modified>
</cp:coreProperties>
</file>